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E1766-CAF2-FC4F-86D3-100A5B50B825}" v="10" dt="2024-11-12T20:08:59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0"/>
  </p:normalViewPr>
  <p:slideViewPr>
    <p:cSldViewPr snapToGrid="0">
      <p:cViewPr varScale="1">
        <p:scale>
          <a:sx n="111" d="100"/>
          <a:sy n="111" d="100"/>
        </p:scale>
        <p:origin x="7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phine de Guillebon" userId="524d29a7-0e09-427e-bef0-ae2e23477f66" providerId="ADAL" clId="{6C7E1766-CAF2-FC4F-86D3-100A5B50B825}"/>
    <pc:docChg chg="modSld">
      <pc:chgData name="Delphine de Guillebon" userId="524d29a7-0e09-427e-bef0-ae2e23477f66" providerId="ADAL" clId="{6C7E1766-CAF2-FC4F-86D3-100A5B50B825}" dt="2024-11-12T20:08:59.179" v="9" actId="20577"/>
      <pc:docMkLst>
        <pc:docMk/>
      </pc:docMkLst>
      <pc:sldChg chg="modSp">
        <pc:chgData name="Delphine de Guillebon" userId="524d29a7-0e09-427e-bef0-ae2e23477f66" providerId="ADAL" clId="{6C7E1766-CAF2-FC4F-86D3-100A5B50B825}" dt="2024-11-12T20:08:59.179" v="9" actId="20577"/>
        <pc:sldMkLst>
          <pc:docMk/>
          <pc:sldMk cId="4285615495" sldId="256"/>
        </pc:sldMkLst>
        <pc:graphicFrameChg chg="mod">
          <ac:chgData name="Delphine de Guillebon" userId="524d29a7-0e09-427e-bef0-ae2e23477f66" providerId="ADAL" clId="{6C7E1766-CAF2-FC4F-86D3-100A5B50B825}" dt="2024-11-12T20:08:59.179" v="9" actId="20577"/>
          <ac:graphicFrameMkLst>
            <pc:docMk/>
            <pc:sldMk cId="4285615495" sldId="256"/>
            <ac:graphicFrameMk id="5" creationId="{240F3533-626A-E683-9270-BA9C6770C2E7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238EC-9A5B-E74B-A6A3-BD054E125018}" type="doc">
      <dgm:prSet loTypeId="urn:microsoft.com/office/officeart/2005/8/layout/hProcess6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CA0E06F-158B-3045-B203-7389A437F16E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dirty="0">
              <a:solidFill>
                <a:schemeClr val="bg1"/>
              </a:solidFill>
            </a:rPr>
            <a:t>Phase Consultation: Je m’informe</a:t>
          </a:r>
        </a:p>
      </dgm:t>
    </dgm:pt>
    <dgm:pt modelId="{094495F0-3215-6A48-AA85-83FDA477B75C}" type="parTrans" cxnId="{BD2E17AC-6281-4C40-868F-52F690365C92}">
      <dgm:prSet/>
      <dgm:spPr/>
      <dgm:t>
        <a:bodyPr/>
        <a:lstStyle/>
        <a:p>
          <a:endParaRPr lang="fr-FR"/>
        </a:p>
      </dgm:t>
    </dgm:pt>
    <dgm:pt modelId="{1026C6F6-3E71-5644-B948-59D0AEE07574}" type="sibTrans" cxnId="{BD2E17AC-6281-4C40-868F-52F690365C92}">
      <dgm:prSet/>
      <dgm:spPr/>
      <dgm:t>
        <a:bodyPr/>
        <a:lstStyle/>
        <a:p>
          <a:endParaRPr lang="fr-FR"/>
        </a:p>
      </dgm:t>
    </dgm:pt>
    <dgm:pt modelId="{AEEC26AA-011A-B446-9908-FCCC2C356EDD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FR" dirty="0"/>
            <a:t>18/12/24</a:t>
          </a:r>
        </a:p>
      </dgm:t>
    </dgm:pt>
    <dgm:pt modelId="{0051E734-E0BB-734C-B48B-BEE929250544}" type="parTrans" cxnId="{DD1B2272-D504-1A4E-A4AD-2FBA4E79D160}">
      <dgm:prSet/>
      <dgm:spPr/>
      <dgm:t>
        <a:bodyPr/>
        <a:lstStyle/>
        <a:p>
          <a:endParaRPr lang="fr-FR"/>
        </a:p>
      </dgm:t>
    </dgm:pt>
    <dgm:pt modelId="{88984FFE-F38E-E442-B50F-B67F093A36FF}" type="sibTrans" cxnId="{DD1B2272-D504-1A4E-A4AD-2FBA4E79D160}">
      <dgm:prSet/>
      <dgm:spPr/>
      <dgm:t>
        <a:bodyPr/>
        <a:lstStyle/>
        <a:p>
          <a:endParaRPr lang="fr-FR"/>
        </a:p>
      </dgm:t>
    </dgm:pt>
    <dgm:pt modelId="{FCE3EDFD-FF24-C748-8EE5-3ECC19BDDE57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FR" dirty="0"/>
            <a:t>15/01/25</a:t>
          </a:r>
        </a:p>
      </dgm:t>
    </dgm:pt>
    <dgm:pt modelId="{61F8A60F-17C6-FC48-832C-664465FDD2C0}" type="parTrans" cxnId="{B5502C99-5160-5D48-A837-A7D197533B1D}">
      <dgm:prSet/>
      <dgm:spPr/>
      <dgm:t>
        <a:bodyPr/>
        <a:lstStyle/>
        <a:p>
          <a:endParaRPr lang="fr-FR"/>
        </a:p>
      </dgm:t>
    </dgm:pt>
    <dgm:pt modelId="{00C07EBE-E16D-8F4D-952C-E612F4DC43DA}" type="sibTrans" cxnId="{B5502C99-5160-5D48-A837-A7D197533B1D}">
      <dgm:prSet/>
      <dgm:spPr/>
      <dgm:t>
        <a:bodyPr/>
        <a:lstStyle/>
        <a:p>
          <a:endParaRPr lang="fr-FR"/>
        </a:p>
      </dgm:t>
    </dgm:pt>
    <dgm:pt modelId="{6DFE223A-A32B-984B-BB3A-22DBF0DDA315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dirty="0">
              <a:solidFill>
                <a:schemeClr val="bg1"/>
              </a:solidFill>
            </a:rPr>
            <a:t>Phase Inscription : choix des voeux</a:t>
          </a:r>
        </a:p>
      </dgm:t>
    </dgm:pt>
    <dgm:pt modelId="{2B01279C-2DAF-694B-B40A-FB1357722DAC}" type="parTrans" cxnId="{919D2550-A682-6F44-A50E-ADCA1F9C03A3}">
      <dgm:prSet/>
      <dgm:spPr/>
      <dgm:t>
        <a:bodyPr/>
        <a:lstStyle/>
        <a:p>
          <a:endParaRPr lang="fr-FR"/>
        </a:p>
      </dgm:t>
    </dgm:pt>
    <dgm:pt modelId="{C24E32CB-C689-0941-9C7B-D8D836B12E76}" type="sibTrans" cxnId="{919D2550-A682-6F44-A50E-ADCA1F9C03A3}">
      <dgm:prSet/>
      <dgm:spPr/>
      <dgm:t>
        <a:bodyPr/>
        <a:lstStyle/>
        <a:p>
          <a:endParaRPr lang="fr-FR"/>
        </a:p>
      </dgm:t>
    </dgm:pt>
    <dgm:pt modelId="{52433F61-6BB6-5B4C-9759-9B02D48F23D9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dirty="0"/>
            <a:t>15/01/25</a:t>
          </a:r>
        </a:p>
      </dgm:t>
    </dgm:pt>
    <dgm:pt modelId="{CFD2FA2A-2EAB-E04A-9316-B1166DB91FAA}" type="parTrans" cxnId="{BE97B642-E2E3-D543-8624-E40E0AC25E8D}">
      <dgm:prSet/>
      <dgm:spPr/>
      <dgm:t>
        <a:bodyPr/>
        <a:lstStyle/>
        <a:p>
          <a:endParaRPr lang="fr-FR"/>
        </a:p>
      </dgm:t>
    </dgm:pt>
    <dgm:pt modelId="{95BDE89B-A433-004A-809B-E199CB514694}" type="sibTrans" cxnId="{BE97B642-E2E3-D543-8624-E40E0AC25E8D}">
      <dgm:prSet/>
      <dgm:spPr/>
      <dgm:t>
        <a:bodyPr/>
        <a:lstStyle/>
        <a:p>
          <a:endParaRPr lang="fr-FR"/>
        </a:p>
      </dgm:t>
    </dgm:pt>
    <dgm:pt modelId="{DEBD1CC9-E135-F141-85CE-981277D5EC7E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dirty="0">
              <a:solidFill>
                <a:schemeClr val="bg1"/>
              </a:solidFill>
            </a:rPr>
            <a:t>Phase Admission : les propositions</a:t>
          </a:r>
        </a:p>
      </dgm:t>
    </dgm:pt>
    <dgm:pt modelId="{631B4F29-F547-E045-B866-251C6B4C4E53}" type="parTrans" cxnId="{C538D931-468B-9C4C-A1DD-64FB3C8F9131}">
      <dgm:prSet/>
      <dgm:spPr/>
      <dgm:t>
        <a:bodyPr/>
        <a:lstStyle/>
        <a:p>
          <a:endParaRPr lang="fr-FR"/>
        </a:p>
      </dgm:t>
    </dgm:pt>
    <dgm:pt modelId="{693FDC0B-29AA-3243-A86A-FDCBAAE2D26D}" type="sibTrans" cxnId="{C538D931-468B-9C4C-A1DD-64FB3C8F9131}">
      <dgm:prSet/>
      <dgm:spPr/>
      <dgm:t>
        <a:bodyPr/>
        <a:lstStyle/>
        <a:p>
          <a:endParaRPr lang="fr-FR"/>
        </a:p>
      </dgm:t>
    </dgm:pt>
    <dgm:pt modelId="{085C49FB-A2D3-6044-9606-BE67457BDEAC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/>
            <a:t>3/06/25 </a:t>
          </a:r>
        </a:p>
      </dgm:t>
    </dgm:pt>
    <dgm:pt modelId="{4F65E96D-C549-8547-8802-3FDBF1553636}" type="parTrans" cxnId="{725D2501-ECA8-E74D-9A5B-73FF83CA67B3}">
      <dgm:prSet/>
      <dgm:spPr/>
      <dgm:t>
        <a:bodyPr/>
        <a:lstStyle/>
        <a:p>
          <a:endParaRPr lang="fr-FR"/>
        </a:p>
      </dgm:t>
    </dgm:pt>
    <dgm:pt modelId="{84EA082C-A4E3-044B-A6D2-98BD0A26FAB2}" type="sibTrans" cxnId="{725D2501-ECA8-E74D-9A5B-73FF83CA67B3}">
      <dgm:prSet/>
      <dgm:spPr/>
      <dgm:t>
        <a:bodyPr/>
        <a:lstStyle/>
        <a:p>
          <a:endParaRPr lang="fr-FR"/>
        </a:p>
      </dgm:t>
    </dgm:pt>
    <dgm:pt modelId="{DDEAEF35-03AD-C54F-965C-A9E7EC0A36BE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/>
            <a:t>10/07/25</a:t>
          </a:r>
        </a:p>
      </dgm:t>
    </dgm:pt>
    <dgm:pt modelId="{ADA6C231-3107-0A4A-901E-761C1813CEEB}" type="parTrans" cxnId="{3324F7B0-4F7E-7C45-AEB3-DD3800AF24A3}">
      <dgm:prSet/>
      <dgm:spPr/>
      <dgm:t>
        <a:bodyPr/>
        <a:lstStyle/>
        <a:p>
          <a:endParaRPr lang="fr-FR"/>
        </a:p>
      </dgm:t>
    </dgm:pt>
    <dgm:pt modelId="{979D1310-FEFC-1C4A-AAD1-0B69297B1EB3}" type="sibTrans" cxnId="{3324F7B0-4F7E-7C45-AEB3-DD3800AF24A3}">
      <dgm:prSet/>
      <dgm:spPr/>
      <dgm:t>
        <a:bodyPr/>
        <a:lstStyle/>
        <a:p>
          <a:endParaRPr lang="fr-FR"/>
        </a:p>
      </dgm:t>
    </dgm:pt>
    <dgm:pt modelId="{FBF7EC8E-B00D-7943-A5E3-718E1A98AC55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dirty="0">
              <a:solidFill>
                <a:schemeClr val="bg1"/>
              </a:solidFill>
            </a:rPr>
            <a:t>Phase Inscription : finalisation dossier</a:t>
          </a:r>
        </a:p>
      </dgm:t>
    </dgm:pt>
    <dgm:pt modelId="{C1BCF2C8-39D7-BA48-BE8C-C2440A7F422D}" type="parTrans" cxnId="{D9D8693B-4EFC-E246-9CF7-865CBADA2006}">
      <dgm:prSet/>
      <dgm:spPr/>
      <dgm:t>
        <a:bodyPr/>
        <a:lstStyle/>
        <a:p>
          <a:endParaRPr lang="fr-FR"/>
        </a:p>
      </dgm:t>
    </dgm:pt>
    <dgm:pt modelId="{D6D1D27D-4F13-D840-984C-FF53BD8F0327}" type="sibTrans" cxnId="{D9D8693B-4EFC-E246-9CF7-865CBADA2006}">
      <dgm:prSet/>
      <dgm:spPr/>
      <dgm:t>
        <a:bodyPr/>
        <a:lstStyle/>
        <a:p>
          <a:endParaRPr lang="fr-FR"/>
        </a:p>
      </dgm:t>
    </dgm:pt>
    <dgm:pt modelId="{2A340817-CDA1-1145-9436-106126C65A03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dirty="0"/>
            <a:t>2/04/24</a:t>
          </a:r>
        </a:p>
        <a:p>
          <a:pPr>
            <a:buNone/>
          </a:pPr>
          <a:endParaRPr lang="fr-FR" dirty="0"/>
        </a:p>
      </dgm:t>
    </dgm:pt>
    <dgm:pt modelId="{20E70BEC-43A3-5342-8D89-E4FA075C5425}" type="parTrans" cxnId="{86D8D870-1249-F340-B734-2FA3CBEB93F0}">
      <dgm:prSet/>
      <dgm:spPr/>
      <dgm:t>
        <a:bodyPr/>
        <a:lstStyle/>
        <a:p>
          <a:endParaRPr lang="fr-FR"/>
        </a:p>
      </dgm:t>
    </dgm:pt>
    <dgm:pt modelId="{042C21B5-2D00-4141-8678-5BC90F4C9B8E}" type="sibTrans" cxnId="{86D8D870-1249-F340-B734-2FA3CBEB93F0}">
      <dgm:prSet/>
      <dgm:spPr/>
      <dgm:t>
        <a:bodyPr/>
        <a:lstStyle/>
        <a:p>
          <a:endParaRPr lang="fr-FR"/>
        </a:p>
      </dgm:t>
    </dgm:pt>
    <dgm:pt modelId="{989C6BC0-7207-3848-9B10-6225BEB2571D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dirty="0"/>
            <a:t>13/03/25</a:t>
          </a:r>
        </a:p>
      </dgm:t>
    </dgm:pt>
    <dgm:pt modelId="{A5B13AA5-98CA-C240-8024-6C8851263436}" type="parTrans" cxnId="{56652EE4-2E99-D14B-825D-95F79F5E2278}">
      <dgm:prSet/>
      <dgm:spPr/>
      <dgm:t>
        <a:bodyPr/>
        <a:lstStyle/>
        <a:p>
          <a:endParaRPr lang="fr-FR"/>
        </a:p>
      </dgm:t>
    </dgm:pt>
    <dgm:pt modelId="{75B9A9F5-F3DC-8149-BB94-CC95E88A445A}" type="sibTrans" cxnId="{56652EE4-2E99-D14B-825D-95F79F5E2278}">
      <dgm:prSet/>
      <dgm:spPr/>
      <dgm:t>
        <a:bodyPr/>
        <a:lstStyle/>
        <a:p>
          <a:endParaRPr lang="fr-FR"/>
        </a:p>
      </dgm:t>
    </dgm:pt>
    <dgm:pt modelId="{256B0F56-3A35-0648-919F-1486D58C06DB}" type="pres">
      <dgm:prSet presAssocID="{CB8238EC-9A5B-E74B-A6A3-BD054E125018}" presName="theList" presStyleCnt="0">
        <dgm:presLayoutVars>
          <dgm:dir/>
          <dgm:animLvl val="lvl"/>
          <dgm:resizeHandles val="exact"/>
        </dgm:presLayoutVars>
      </dgm:prSet>
      <dgm:spPr/>
    </dgm:pt>
    <dgm:pt modelId="{6A17A636-883E-7249-956C-7554B4EAFAF8}" type="pres">
      <dgm:prSet presAssocID="{0CA0E06F-158B-3045-B203-7389A437F16E}" presName="compNode" presStyleCnt="0"/>
      <dgm:spPr/>
    </dgm:pt>
    <dgm:pt modelId="{CBC06BBC-858F-134A-A310-C54B808BB327}" type="pres">
      <dgm:prSet presAssocID="{0CA0E06F-158B-3045-B203-7389A437F16E}" presName="noGeometry" presStyleCnt="0"/>
      <dgm:spPr/>
    </dgm:pt>
    <dgm:pt modelId="{E0C3386E-3914-E940-A29A-86C30845F73C}" type="pres">
      <dgm:prSet presAssocID="{0CA0E06F-158B-3045-B203-7389A437F16E}" presName="childTextVisible" presStyleLbl="bgAccFollowNode1" presStyleIdx="0" presStyleCnt="4">
        <dgm:presLayoutVars>
          <dgm:bulletEnabled val="1"/>
        </dgm:presLayoutVars>
      </dgm:prSet>
      <dgm:spPr/>
    </dgm:pt>
    <dgm:pt modelId="{6556D745-527D-7447-A5C7-A315FBD66492}" type="pres">
      <dgm:prSet presAssocID="{0CA0E06F-158B-3045-B203-7389A437F16E}" presName="childTextHidden" presStyleLbl="bgAccFollowNode1" presStyleIdx="0" presStyleCnt="4"/>
      <dgm:spPr/>
    </dgm:pt>
    <dgm:pt modelId="{4FADB299-F41A-9544-B888-A076EFEE7519}" type="pres">
      <dgm:prSet presAssocID="{0CA0E06F-158B-3045-B203-7389A437F16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E1C8F1EB-8A52-0546-A639-3BABD7BE0E2D}" type="pres">
      <dgm:prSet presAssocID="{0CA0E06F-158B-3045-B203-7389A437F16E}" presName="aSpace" presStyleCnt="0"/>
      <dgm:spPr/>
    </dgm:pt>
    <dgm:pt modelId="{394D9D35-E48C-BD47-8F1F-0079BCFB35DF}" type="pres">
      <dgm:prSet presAssocID="{6DFE223A-A32B-984B-BB3A-22DBF0DDA315}" presName="compNode" presStyleCnt="0"/>
      <dgm:spPr/>
    </dgm:pt>
    <dgm:pt modelId="{B4EA488F-029A-1741-AFB0-AB670D26FBCF}" type="pres">
      <dgm:prSet presAssocID="{6DFE223A-A32B-984B-BB3A-22DBF0DDA315}" presName="noGeometry" presStyleCnt="0"/>
      <dgm:spPr/>
    </dgm:pt>
    <dgm:pt modelId="{9BE05806-0A41-3645-BB16-86816BE37C16}" type="pres">
      <dgm:prSet presAssocID="{6DFE223A-A32B-984B-BB3A-22DBF0DDA315}" presName="childTextVisible" presStyleLbl="bgAccFollowNode1" presStyleIdx="1" presStyleCnt="4">
        <dgm:presLayoutVars>
          <dgm:bulletEnabled val="1"/>
        </dgm:presLayoutVars>
      </dgm:prSet>
      <dgm:spPr/>
    </dgm:pt>
    <dgm:pt modelId="{F48096FF-6D11-9548-8505-CF43B48B7C15}" type="pres">
      <dgm:prSet presAssocID="{6DFE223A-A32B-984B-BB3A-22DBF0DDA315}" presName="childTextHidden" presStyleLbl="bgAccFollowNode1" presStyleIdx="1" presStyleCnt="4"/>
      <dgm:spPr/>
    </dgm:pt>
    <dgm:pt modelId="{10F254BD-73BE-3D41-B9D0-2FE86A4A0174}" type="pres">
      <dgm:prSet presAssocID="{6DFE223A-A32B-984B-BB3A-22DBF0DDA31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7AE680D9-F936-FA46-81CB-D1C898BC0058}" type="pres">
      <dgm:prSet presAssocID="{6DFE223A-A32B-984B-BB3A-22DBF0DDA315}" presName="aSpace" presStyleCnt="0"/>
      <dgm:spPr/>
    </dgm:pt>
    <dgm:pt modelId="{3EBA42E1-DA2D-3647-83E5-C4846C2E134B}" type="pres">
      <dgm:prSet presAssocID="{FBF7EC8E-B00D-7943-A5E3-718E1A98AC55}" presName="compNode" presStyleCnt="0"/>
      <dgm:spPr/>
    </dgm:pt>
    <dgm:pt modelId="{7DC9D9B0-7146-2148-BF79-E41F540AF749}" type="pres">
      <dgm:prSet presAssocID="{FBF7EC8E-B00D-7943-A5E3-718E1A98AC55}" presName="noGeometry" presStyleCnt="0"/>
      <dgm:spPr/>
    </dgm:pt>
    <dgm:pt modelId="{094C1830-9817-6740-BE1D-4B25E4CB856E}" type="pres">
      <dgm:prSet presAssocID="{FBF7EC8E-B00D-7943-A5E3-718E1A98AC55}" presName="childTextVisible" presStyleLbl="bgAccFollowNode1" presStyleIdx="2" presStyleCnt="4">
        <dgm:presLayoutVars>
          <dgm:bulletEnabled val="1"/>
        </dgm:presLayoutVars>
      </dgm:prSet>
      <dgm:spPr/>
    </dgm:pt>
    <dgm:pt modelId="{8F891FB7-BC1B-E44C-B966-04C189CABA97}" type="pres">
      <dgm:prSet presAssocID="{FBF7EC8E-B00D-7943-A5E3-718E1A98AC55}" presName="childTextHidden" presStyleLbl="bgAccFollowNode1" presStyleIdx="2" presStyleCnt="4"/>
      <dgm:spPr/>
    </dgm:pt>
    <dgm:pt modelId="{9272A698-BF65-0B48-AB82-EA81ABF332F9}" type="pres">
      <dgm:prSet presAssocID="{FBF7EC8E-B00D-7943-A5E3-718E1A98AC5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BDF39278-39BC-9A4A-8143-832BE7190DC7}" type="pres">
      <dgm:prSet presAssocID="{FBF7EC8E-B00D-7943-A5E3-718E1A98AC55}" presName="aSpace" presStyleCnt="0"/>
      <dgm:spPr/>
    </dgm:pt>
    <dgm:pt modelId="{7DF29A34-7256-4D47-8E2C-41D92109684B}" type="pres">
      <dgm:prSet presAssocID="{DEBD1CC9-E135-F141-85CE-981277D5EC7E}" presName="compNode" presStyleCnt="0"/>
      <dgm:spPr/>
    </dgm:pt>
    <dgm:pt modelId="{D1BF96D0-5E31-A946-86E8-256092637411}" type="pres">
      <dgm:prSet presAssocID="{DEBD1CC9-E135-F141-85CE-981277D5EC7E}" presName="noGeometry" presStyleCnt="0"/>
      <dgm:spPr/>
    </dgm:pt>
    <dgm:pt modelId="{68F1EAD8-9FEE-0F45-9E74-C859199F5D3D}" type="pres">
      <dgm:prSet presAssocID="{DEBD1CC9-E135-F141-85CE-981277D5EC7E}" presName="childTextVisible" presStyleLbl="bgAccFollowNode1" presStyleIdx="3" presStyleCnt="4">
        <dgm:presLayoutVars>
          <dgm:bulletEnabled val="1"/>
        </dgm:presLayoutVars>
      </dgm:prSet>
      <dgm:spPr/>
    </dgm:pt>
    <dgm:pt modelId="{19F47617-8DBA-494A-BA4D-DF2429F577CE}" type="pres">
      <dgm:prSet presAssocID="{DEBD1CC9-E135-F141-85CE-981277D5EC7E}" presName="childTextHidden" presStyleLbl="bgAccFollowNode1" presStyleIdx="3" presStyleCnt="4"/>
      <dgm:spPr/>
    </dgm:pt>
    <dgm:pt modelId="{D83D32DC-443B-3545-89F1-610D25AEE05B}" type="pres">
      <dgm:prSet presAssocID="{DEBD1CC9-E135-F141-85CE-981277D5EC7E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725D2501-ECA8-E74D-9A5B-73FF83CA67B3}" srcId="{DEBD1CC9-E135-F141-85CE-981277D5EC7E}" destId="{085C49FB-A2D3-6044-9606-BE67457BDEAC}" srcOrd="0" destOrd="0" parTransId="{4F65E96D-C549-8547-8802-3FDBF1553636}" sibTransId="{84EA082C-A4E3-044B-A6D2-98BD0A26FAB2}"/>
    <dgm:cxn modelId="{FA216902-8367-2C40-AFEA-95102CC7C2DC}" type="presOf" srcId="{FCE3EDFD-FF24-C748-8EE5-3ECC19BDDE57}" destId="{6556D745-527D-7447-A5C7-A315FBD66492}" srcOrd="1" destOrd="1" presId="urn:microsoft.com/office/officeart/2005/8/layout/hProcess6"/>
    <dgm:cxn modelId="{59EE4F07-8DFB-3C47-960D-F6847525E289}" type="presOf" srcId="{AEEC26AA-011A-B446-9908-FCCC2C356EDD}" destId="{6556D745-527D-7447-A5C7-A315FBD66492}" srcOrd="1" destOrd="0" presId="urn:microsoft.com/office/officeart/2005/8/layout/hProcess6"/>
    <dgm:cxn modelId="{0B16BB09-B416-314F-BF00-2BE38CEEFBAC}" type="presOf" srcId="{AEEC26AA-011A-B446-9908-FCCC2C356EDD}" destId="{E0C3386E-3914-E940-A29A-86C30845F73C}" srcOrd="0" destOrd="0" presId="urn:microsoft.com/office/officeart/2005/8/layout/hProcess6"/>
    <dgm:cxn modelId="{3276BA17-73C2-4D45-9CDF-41172E9CC9CF}" type="presOf" srcId="{FCE3EDFD-FF24-C748-8EE5-3ECC19BDDE57}" destId="{E0C3386E-3914-E940-A29A-86C30845F73C}" srcOrd="0" destOrd="1" presId="urn:microsoft.com/office/officeart/2005/8/layout/hProcess6"/>
    <dgm:cxn modelId="{C538D931-468B-9C4C-A1DD-64FB3C8F9131}" srcId="{CB8238EC-9A5B-E74B-A6A3-BD054E125018}" destId="{DEBD1CC9-E135-F141-85CE-981277D5EC7E}" srcOrd="3" destOrd="0" parTransId="{631B4F29-F547-E045-B866-251C6B4C4E53}" sibTransId="{693FDC0B-29AA-3243-A86A-FDCBAAE2D26D}"/>
    <dgm:cxn modelId="{D9D8693B-4EFC-E246-9CF7-865CBADA2006}" srcId="{CB8238EC-9A5B-E74B-A6A3-BD054E125018}" destId="{FBF7EC8E-B00D-7943-A5E3-718E1A98AC55}" srcOrd="2" destOrd="0" parTransId="{C1BCF2C8-39D7-BA48-BE8C-C2440A7F422D}" sibTransId="{D6D1D27D-4F13-D840-984C-FF53BD8F0327}"/>
    <dgm:cxn modelId="{BE97B642-E2E3-D543-8624-E40E0AC25E8D}" srcId="{6DFE223A-A32B-984B-BB3A-22DBF0DDA315}" destId="{52433F61-6BB6-5B4C-9759-9B02D48F23D9}" srcOrd="0" destOrd="0" parTransId="{CFD2FA2A-2EAB-E04A-9316-B1166DB91FAA}" sibTransId="{95BDE89B-A433-004A-809B-E199CB514694}"/>
    <dgm:cxn modelId="{919D2550-A682-6F44-A50E-ADCA1F9C03A3}" srcId="{CB8238EC-9A5B-E74B-A6A3-BD054E125018}" destId="{6DFE223A-A32B-984B-BB3A-22DBF0DDA315}" srcOrd="1" destOrd="0" parTransId="{2B01279C-2DAF-694B-B40A-FB1357722DAC}" sibTransId="{C24E32CB-C689-0941-9C7B-D8D836B12E76}"/>
    <dgm:cxn modelId="{621F0853-0C6F-9C4E-ACA4-3A1EDDE71CA9}" type="presOf" srcId="{085C49FB-A2D3-6044-9606-BE67457BDEAC}" destId="{19F47617-8DBA-494A-BA4D-DF2429F577CE}" srcOrd="1" destOrd="0" presId="urn:microsoft.com/office/officeart/2005/8/layout/hProcess6"/>
    <dgm:cxn modelId="{18A22359-9BEC-A448-9A1D-486BC14D0C44}" type="presOf" srcId="{DEBD1CC9-E135-F141-85CE-981277D5EC7E}" destId="{D83D32DC-443B-3545-89F1-610D25AEE05B}" srcOrd="0" destOrd="0" presId="urn:microsoft.com/office/officeart/2005/8/layout/hProcess6"/>
    <dgm:cxn modelId="{86D8D870-1249-F340-B734-2FA3CBEB93F0}" srcId="{FBF7EC8E-B00D-7943-A5E3-718E1A98AC55}" destId="{2A340817-CDA1-1145-9436-106126C65A03}" srcOrd="0" destOrd="0" parTransId="{20E70BEC-43A3-5342-8D89-E4FA075C5425}" sibTransId="{042C21B5-2D00-4141-8678-5BC90F4C9B8E}"/>
    <dgm:cxn modelId="{DD1B2272-D504-1A4E-A4AD-2FBA4E79D160}" srcId="{0CA0E06F-158B-3045-B203-7389A437F16E}" destId="{AEEC26AA-011A-B446-9908-FCCC2C356EDD}" srcOrd="0" destOrd="0" parTransId="{0051E734-E0BB-734C-B48B-BEE929250544}" sibTransId="{88984FFE-F38E-E442-B50F-B67F093A36FF}"/>
    <dgm:cxn modelId="{4DAB6474-5D33-0A42-9D14-F8161FE8815B}" type="presOf" srcId="{6DFE223A-A32B-984B-BB3A-22DBF0DDA315}" destId="{10F254BD-73BE-3D41-B9D0-2FE86A4A0174}" srcOrd="0" destOrd="0" presId="urn:microsoft.com/office/officeart/2005/8/layout/hProcess6"/>
    <dgm:cxn modelId="{D6F41B76-A3C3-0844-A443-D1D38FCD52E7}" type="presOf" srcId="{CB8238EC-9A5B-E74B-A6A3-BD054E125018}" destId="{256B0F56-3A35-0648-919F-1486D58C06DB}" srcOrd="0" destOrd="0" presId="urn:microsoft.com/office/officeart/2005/8/layout/hProcess6"/>
    <dgm:cxn modelId="{BE865880-E498-BD41-B4DF-C6F41F892019}" type="presOf" srcId="{989C6BC0-7207-3848-9B10-6225BEB2571D}" destId="{F48096FF-6D11-9548-8505-CF43B48B7C15}" srcOrd="1" destOrd="1" presId="urn:microsoft.com/office/officeart/2005/8/layout/hProcess6"/>
    <dgm:cxn modelId="{9554BF80-74CA-C248-86F2-705177959CE7}" type="presOf" srcId="{2A340817-CDA1-1145-9436-106126C65A03}" destId="{8F891FB7-BC1B-E44C-B966-04C189CABA97}" srcOrd="1" destOrd="0" presId="urn:microsoft.com/office/officeart/2005/8/layout/hProcess6"/>
    <dgm:cxn modelId="{A16A8E86-8943-8F4A-8F39-C9F8473B8F1F}" type="presOf" srcId="{DDEAEF35-03AD-C54F-965C-A9E7EC0A36BE}" destId="{19F47617-8DBA-494A-BA4D-DF2429F577CE}" srcOrd="1" destOrd="1" presId="urn:microsoft.com/office/officeart/2005/8/layout/hProcess6"/>
    <dgm:cxn modelId="{B5502C99-5160-5D48-A837-A7D197533B1D}" srcId="{0CA0E06F-158B-3045-B203-7389A437F16E}" destId="{FCE3EDFD-FF24-C748-8EE5-3ECC19BDDE57}" srcOrd="1" destOrd="0" parTransId="{61F8A60F-17C6-FC48-832C-664465FDD2C0}" sibTransId="{00C07EBE-E16D-8F4D-952C-E612F4DC43DA}"/>
    <dgm:cxn modelId="{BD2E17AC-6281-4C40-868F-52F690365C92}" srcId="{CB8238EC-9A5B-E74B-A6A3-BD054E125018}" destId="{0CA0E06F-158B-3045-B203-7389A437F16E}" srcOrd="0" destOrd="0" parTransId="{094495F0-3215-6A48-AA85-83FDA477B75C}" sibTransId="{1026C6F6-3E71-5644-B948-59D0AEE07574}"/>
    <dgm:cxn modelId="{3324F7B0-4F7E-7C45-AEB3-DD3800AF24A3}" srcId="{DEBD1CC9-E135-F141-85CE-981277D5EC7E}" destId="{DDEAEF35-03AD-C54F-965C-A9E7EC0A36BE}" srcOrd="1" destOrd="0" parTransId="{ADA6C231-3107-0A4A-901E-761C1813CEEB}" sibTransId="{979D1310-FEFC-1C4A-AAD1-0B69297B1EB3}"/>
    <dgm:cxn modelId="{F32BD1B8-BD62-6841-B760-5DDF3889BECA}" type="presOf" srcId="{DDEAEF35-03AD-C54F-965C-A9E7EC0A36BE}" destId="{68F1EAD8-9FEE-0F45-9E74-C859199F5D3D}" srcOrd="0" destOrd="1" presId="urn:microsoft.com/office/officeart/2005/8/layout/hProcess6"/>
    <dgm:cxn modelId="{B68C15BA-638D-5846-9E8F-1D71855360DA}" type="presOf" srcId="{085C49FB-A2D3-6044-9606-BE67457BDEAC}" destId="{68F1EAD8-9FEE-0F45-9E74-C859199F5D3D}" srcOrd="0" destOrd="0" presId="urn:microsoft.com/office/officeart/2005/8/layout/hProcess6"/>
    <dgm:cxn modelId="{9EBA4FBF-60C6-974D-8A5F-6793CE244EAE}" type="presOf" srcId="{989C6BC0-7207-3848-9B10-6225BEB2571D}" destId="{9BE05806-0A41-3645-BB16-86816BE37C16}" srcOrd="0" destOrd="1" presId="urn:microsoft.com/office/officeart/2005/8/layout/hProcess6"/>
    <dgm:cxn modelId="{C2FFB5C2-4E12-1347-802F-DC35409E5F34}" type="presOf" srcId="{52433F61-6BB6-5B4C-9759-9B02D48F23D9}" destId="{9BE05806-0A41-3645-BB16-86816BE37C16}" srcOrd="0" destOrd="0" presId="urn:microsoft.com/office/officeart/2005/8/layout/hProcess6"/>
    <dgm:cxn modelId="{09D74AD2-1725-5345-8860-BBAA9AF2ED63}" type="presOf" srcId="{FBF7EC8E-B00D-7943-A5E3-718E1A98AC55}" destId="{9272A698-BF65-0B48-AB82-EA81ABF332F9}" srcOrd="0" destOrd="0" presId="urn:microsoft.com/office/officeart/2005/8/layout/hProcess6"/>
    <dgm:cxn modelId="{57EA84DE-9EF2-7844-AD16-02907B9632EB}" type="presOf" srcId="{0CA0E06F-158B-3045-B203-7389A437F16E}" destId="{4FADB299-F41A-9544-B888-A076EFEE7519}" srcOrd="0" destOrd="0" presId="urn:microsoft.com/office/officeart/2005/8/layout/hProcess6"/>
    <dgm:cxn modelId="{56652EE4-2E99-D14B-825D-95F79F5E2278}" srcId="{6DFE223A-A32B-984B-BB3A-22DBF0DDA315}" destId="{989C6BC0-7207-3848-9B10-6225BEB2571D}" srcOrd="1" destOrd="0" parTransId="{A5B13AA5-98CA-C240-8024-6C8851263436}" sibTransId="{75B9A9F5-F3DC-8149-BB94-CC95E88A445A}"/>
    <dgm:cxn modelId="{ECD90CEF-C705-E84B-B917-B1AC7AC40CD4}" type="presOf" srcId="{2A340817-CDA1-1145-9436-106126C65A03}" destId="{094C1830-9817-6740-BE1D-4B25E4CB856E}" srcOrd="0" destOrd="0" presId="urn:microsoft.com/office/officeart/2005/8/layout/hProcess6"/>
    <dgm:cxn modelId="{015200F8-88D1-6040-9758-019AB0576F5B}" type="presOf" srcId="{52433F61-6BB6-5B4C-9759-9B02D48F23D9}" destId="{F48096FF-6D11-9548-8505-CF43B48B7C15}" srcOrd="1" destOrd="0" presId="urn:microsoft.com/office/officeart/2005/8/layout/hProcess6"/>
    <dgm:cxn modelId="{17194051-CEB5-9D4A-A0C4-028C10BB07D9}" type="presParOf" srcId="{256B0F56-3A35-0648-919F-1486D58C06DB}" destId="{6A17A636-883E-7249-956C-7554B4EAFAF8}" srcOrd="0" destOrd="0" presId="urn:microsoft.com/office/officeart/2005/8/layout/hProcess6"/>
    <dgm:cxn modelId="{56612C16-1528-2C46-9546-31F1B3CA6B92}" type="presParOf" srcId="{6A17A636-883E-7249-956C-7554B4EAFAF8}" destId="{CBC06BBC-858F-134A-A310-C54B808BB327}" srcOrd="0" destOrd="0" presId="urn:microsoft.com/office/officeart/2005/8/layout/hProcess6"/>
    <dgm:cxn modelId="{FFC902F2-FA99-8F40-834D-56DA762575AE}" type="presParOf" srcId="{6A17A636-883E-7249-956C-7554B4EAFAF8}" destId="{E0C3386E-3914-E940-A29A-86C30845F73C}" srcOrd="1" destOrd="0" presId="urn:microsoft.com/office/officeart/2005/8/layout/hProcess6"/>
    <dgm:cxn modelId="{DF807337-F11D-A744-8E4B-FA14A3DF3857}" type="presParOf" srcId="{6A17A636-883E-7249-956C-7554B4EAFAF8}" destId="{6556D745-527D-7447-A5C7-A315FBD66492}" srcOrd="2" destOrd="0" presId="urn:microsoft.com/office/officeart/2005/8/layout/hProcess6"/>
    <dgm:cxn modelId="{8DF65FC1-D906-0044-96CE-881AE7336123}" type="presParOf" srcId="{6A17A636-883E-7249-956C-7554B4EAFAF8}" destId="{4FADB299-F41A-9544-B888-A076EFEE7519}" srcOrd="3" destOrd="0" presId="urn:microsoft.com/office/officeart/2005/8/layout/hProcess6"/>
    <dgm:cxn modelId="{E405192B-31D2-2D4D-948F-FD035B6EFE03}" type="presParOf" srcId="{256B0F56-3A35-0648-919F-1486D58C06DB}" destId="{E1C8F1EB-8A52-0546-A639-3BABD7BE0E2D}" srcOrd="1" destOrd="0" presId="urn:microsoft.com/office/officeart/2005/8/layout/hProcess6"/>
    <dgm:cxn modelId="{6F4F3C77-1EEF-8C4E-A3CA-74F3D80184AD}" type="presParOf" srcId="{256B0F56-3A35-0648-919F-1486D58C06DB}" destId="{394D9D35-E48C-BD47-8F1F-0079BCFB35DF}" srcOrd="2" destOrd="0" presId="urn:microsoft.com/office/officeart/2005/8/layout/hProcess6"/>
    <dgm:cxn modelId="{82FC2582-4E76-0F4C-B68A-81590C51B7A9}" type="presParOf" srcId="{394D9D35-E48C-BD47-8F1F-0079BCFB35DF}" destId="{B4EA488F-029A-1741-AFB0-AB670D26FBCF}" srcOrd="0" destOrd="0" presId="urn:microsoft.com/office/officeart/2005/8/layout/hProcess6"/>
    <dgm:cxn modelId="{D1AD9854-A5FA-C845-9CE5-6AA85D48F638}" type="presParOf" srcId="{394D9D35-E48C-BD47-8F1F-0079BCFB35DF}" destId="{9BE05806-0A41-3645-BB16-86816BE37C16}" srcOrd="1" destOrd="0" presId="urn:microsoft.com/office/officeart/2005/8/layout/hProcess6"/>
    <dgm:cxn modelId="{2E42B275-4F4F-A74F-B189-57287E7F53C2}" type="presParOf" srcId="{394D9D35-E48C-BD47-8F1F-0079BCFB35DF}" destId="{F48096FF-6D11-9548-8505-CF43B48B7C15}" srcOrd="2" destOrd="0" presId="urn:microsoft.com/office/officeart/2005/8/layout/hProcess6"/>
    <dgm:cxn modelId="{084B5C20-7EA9-9948-9A68-17A53627770A}" type="presParOf" srcId="{394D9D35-E48C-BD47-8F1F-0079BCFB35DF}" destId="{10F254BD-73BE-3D41-B9D0-2FE86A4A0174}" srcOrd="3" destOrd="0" presId="urn:microsoft.com/office/officeart/2005/8/layout/hProcess6"/>
    <dgm:cxn modelId="{46F79041-07A5-0143-A772-1D5B6E5C9B46}" type="presParOf" srcId="{256B0F56-3A35-0648-919F-1486D58C06DB}" destId="{7AE680D9-F936-FA46-81CB-D1C898BC0058}" srcOrd="3" destOrd="0" presId="urn:microsoft.com/office/officeart/2005/8/layout/hProcess6"/>
    <dgm:cxn modelId="{42C7E049-C76C-3447-B3AF-3CE8EA68FA59}" type="presParOf" srcId="{256B0F56-3A35-0648-919F-1486D58C06DB}" destId="{3EBA42E1-DA2D-3647-83E5-C4846C2E134B}" srcOrd="4" destOrd="0" presId="urn:microsoft.com/office/officeart/2005/8/layout/hProcess6"/>
    <dgm:cxn modelId="{1CC9EB3F-5404-0742-B3DA-8F09B2BE159B}" type="presParOf" srcId="{3EBA42E1-DA2D-3647-83E5-C4846C2E134B}" destId="{7DC9D9B0-7146-2148-BF79-E41F540AF749}" srcOrd="0" destOrd="0" presId="urn:microsoft.com/office/officeart/2005/8/layout/hProcess6"/>
    <dgm:cxn modelId="{F36DEB58-7169-694C-B1E9-F139AEFF9682}" type="presParOf" srcId="{3EBA42E1-DA2D-3647-83E5-C4846C2E134B}" destId="{094C1830-9817-6740-BE1D-4B25E4CB856E}" srcOrd="1" destOrd="0" presId="urn:microsoft.com/office/officeart/2005/8/layout/hProcess6"/>
    <dgm:cxn modelId="{9F302FED-8E4E-8640-9D6F-E06A92915A41}" type="presParOf" srcId="{3EBA42E1-DA2D-3647-83E5-C4846C2E134B}" destId="{8F891FB7-BC1B-E44C-B966-04C189CABA97}" srcOrd="2" destOrd="0" presId="urn:microsoft.com/office/officeart/2005/8/layout/hProcess6"/>
    <dgm:cxn modelId="{69784356-953C-AE41-A9A2-2592AF762E18}" type="presParOf" srcId="{3EBA42E1-DA2D-3647-83E5-C4846C2E134B}" destId="{9272A698-BF65-0B48-AB82-EA81ABF332F9}" srcOrd="3" destOrd="0" presId="urn:microsoft.com/office/officeart/2005/8/layout/hProcess6"/>
    <dgm:cxn modelId="{BDF1C504-062D-794F-8C45-7616B78B2D0E}" type="presParOf" srcId="{256B0F56-3A35-0648-919F-1486D58C06DB}" destId="{BDF39278-39BC-9A4A-8143-832BE7190DC7}" srcOrd="5" destOrd="0" presId="urn:microsoft.com/office/officeart/2005/8/layout/hProcess6"/>
    <dgm:cxn modelId="{7733828A-6961-094C-AF4F-A3214FFB2056}" type="presParOf" srcId="{256B0F56-3A35-0648-919F-1486D58C06DB}" destId="{7DF29A34-7256-4D47-8E2C-41D92109684B}" srcOrd="6" destOrd="0" presId="urn:microsoft.com/office/officeart/2005/8/layout/hProcess6"/>
    <dgm:cxn modelId="{C3BADC43-A032-A243-AA67-7A4E1BACDA89}" type="presParOf" srcId="{7DF29A34-7256-4D47-8E2C-41D92109684B}" destId="{D1BF96D0-5E31-A946-86E8-256092637411}" srcOrd="0" destOrd="0" presId="urn:microsoft.com/office/officeart/2005/8/layout/hProcess6"/>
    <dgm:cxn modelId="{5A259F4D-E760-314F-A835-6D5D1864F434}" type="presParOf" srcId="{7DF29A34-7256-4D47-8E2C-41D92109684B}" destId="{68F1EAD8-9FEE-0F45-9E74-C859199F5D3D}" srcOrd="1" destOrd="0" presId="urn:microsoft.com/office/officeart/2005/8/layout/hProcess6"/>
    <dgm:cxn modelId="{744583B4-304C-B044-A298-44DDD71089BC}" type="presParOf" srcId="{7DF29A34-7256-4D47-8E2C-41D92109684B}" destId="{19F47617-8DBA-494A-BA4D-DF2429F577CE}" srcOrd="2" destOrd="0" presId="urn:microsoft.com/office/officeart/2005/8/layout/hProcess6"/>
    <dgm:cxn modelId="{86FAB019-CE0B-A94A-966F-96C130DD7E57}" type="presParOf" srcId="{7DF29A34-7256-4D47-8E2C-41D92109684B}" destId="{D83D32DC-443B-3545-89F1-610D25AEE05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3386E-3914-E940-A29A-86C30845F73C}">
      <dsp:nvSpPr>
        <dsp:cNvPr id="0" name=""/>
        <dsp:cNvSpPr/>
      </dsp:nvSpPr>
      <dsp:spPr>
        <a:xfrm>
          <a:off x="593080" y="1606563"/>
          <a:ext cx="2347912" cy="2052371"/>
        </a:xfrm>
        <a:prstGeom prst="rightArrow">
          <a:avLst>
            <a:gd name="adj1" fmla="val 70000"/>
            <a:gd name="adj2" fmla="val 5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18/12/24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15/01/25</a:t>
          </a:r>
        </a:p>
      </dsp:txBody>
      <dsp:txXfrm>
        <a:off x="1180058" y="1914419"/>
        <a:ext cx="1144607" cy="1436659"/>
      </dsp:txXfrm>
    </dsp:sp>
    <dsp:sp modelId="{4FADB299-F41A-9544-B888-A076EFEE7519}">
      <dsp:nvSpPr>
        <dsp:cNvPr id="0" name=""/>
        <dsp:cNvSpPr/>
      </dsp:nvSpPr>
      <dsp:spPr>
        <a:xfrm>
          <a:off x="6101" y="2045770"/>
          <a:ext cx="1173956" cy="1173956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bg1"/>
              </a:solidFill>
            </a:rPr>
            <a:t>Phase Consultation: Je m’informe</a:t>
          </a:r>
        </a:p>
      </dsp:txBody>
      <dsp:txXfrm>
        <a:off x="178023" y="2217692"/>
        <a:ext cx="830112" cy="830112"/>
      </dsp:txXfrm>
    </dsp:sp>
    <dsp:sp modelId="{9BE05806-0A41-3645-BB16-86816BE37C16}">
      <dsp:nvSpPr>
        <dsp:cNvPr id="0" name=""/>
        <dsp:cNvSpPr/>
      </dsp:nvSpPr>
      <dsp:spPr>
        <a:xfrm>
          <a:off x="3674715" y="1606563"/>
          <a:ext cx="2347912" cy="2052371"/>
        </a:xfrm>
        <a:prstGeom prst="rightArrow">
          <a:avLst>
            <a:gd name="adj1" fmla="val 70000"/>
            <a:gd name="adj2" fmla="val 5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1800" kern="1200" dirty="0"/>
            <a:t>15/01/25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1800" kern="1200" dirty="0"/>
            <a:t>13/03/25</a:t>
          </a:r>
        </a:p>
      </dsp:txBody>
      <dsp:txXfrm>
        <a:off x="4261693" y="1914419"/>
        <a:ext cx="1144607" cy="1436659"/>
      </dsp:txXfrm>
    </dsp:sp>
    <dsp:sp modelId="{10F254BD-73BE-3D41-B9D0-2FE86A4A0174}">
      <dsp:nvSpPr>
        <dsp:cNvPr id="0" name=""/>
        <dsp:cNvSpPr/>
      </dsp:nvSpPr>
      <dsp:spPr>
        <a:xfrm>
          <a:off x="3087737" y="2045770"/>
          <a:ext cx="1173956" cy="1173956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bg1"/>
              </a:solidFill>
            </a:rPr>
            <a:t>Phase Inscription : choix des voeux</a:t>
          </a:r>
        </a:p>
      </dsp:txBody>
      <dsp:txXfrm>
        <a:off x="3259659" y="2217692"/>
        <a:ext cx="830112" cy="830112"/>
      </dsp:txXfrm>
    </dsp:sp>
    <dsp:sp modelId="{094C1830-9817-6740-BE1D-4B25E4CB856E}">
      <dsp:nvSpPr>
        <dsp:cNvPr id="0" name=""/>
        <dsp:cNvSpPr/>
      </dsp:nvSpPr>
      <dsp:spPr>
        <a:xfrm>
          <a:off x="6756350" y="1606563"/>
          <a:ext cx="2347912" cy="2052371"/>
        </a:xfrm>
        <a:prstGeom prst="rightArrow">
          <a:avLst>
            <a:gd name="adj1" fmla="val 70000"/>
            <a:gd name="adj2" fmla="val 5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kern="1200" dirty="0"/>
            <a:t>2/04/24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7343328" y="1914419"/>
        <a:ext cx="1144607" cy="1436659"/>
      </dsp:txXfrm>
    </dsp:sp>
    <dsp:sp modelId="{9272A698-BF65-0B48-AB82-EA81ABF332F9}">
      <dsp:nvSpPr>
        <dsp:cNvPr id="0" name=""/>
        <dsp:cNvSpPr/>
      </dsp:nvSpPr>
      <dsp:spPr>
        <a:xfrm>
          <a:off x="6169372" y="2045770"/>
          <a:ext cx="1173956" cy="1173956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>
              <a:solidFill>
                <a:schemeClr val="bg1"/>
              </a:solidFill>
            </a:rPr>
            <a:t>Phase Inscription : finalisation dossier</a:t>
          </a:r>
        </a:p>
      </dsp:txBody>
      <dsp:txXfrm>
        <a:off x="6341294" y="2217692"/>
        <a:ext cx="830112" cy="830112"/>
      </dsp:txXfrm>
    </dsp:sp>
    <dsp:sp modelId="{68F1EAD8-9FEE-0F45-9E74-C859199F5D3D}">
      <dsp:nvSpPr>
        <dsp:cNvPr id="0" name=""/>
        <dsp:cNvSpPr/>
      </dsp:nvSpPr>
      <dsp:spPr>
        <a:xfrm>
          <a:off x="9837985" y="1606563"/>
          <a:ext cx="2347912" cy="2052371"/>
        </a:xfrm>
        <a:prstGeom prst="rightArrow">
          <a:avLst>
            <a:gd name="adj1" fmla="val 70000"/>
            <a:gd name="adj2" fmla="val 50000"/>
          </a:avLst>
        </a:prstGeom>
        <a:solidFill>
          <a:srgbClr val="FFC000"/>
        </a:solidFill>
        <a:ln w="190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3/06/25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10/07/25</a:t>
          </a:r>
        </a:p>
      </dsp:txBody>
      <dsp:txXfrm>
        <a:off x="10424963" y="1914419"/>
        <a:ext cx="1144607" cy="1436659"/>
      </dsp:txXfrm>
    </dsp:sp>
    <dsp:sp modelId="{D83D32DC-443B-3545-89F1-610D25AEE05B}">
      <dsp:nvSpPr>
        <dsp:cNvPr id="0" name=""/>
        <dsp:cNvSpPr/>
      </dsp:nvSpPr>
      <dsp:spPr>
        <a:xfrm>
          <a:off x="9251007" y="2045770"/>
          <a:ext cx="1173956" cy="1173956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bg1"/>
              </a:solidFill>
            </a:rPr>
            <a:t>Phase Admission : les propositions</a:t>
          </a:r>
        </a:p>
      </dsp:txBody>
      <dsp:txXfrm>
        <a:off x="9422929" y="2217692"/>
        <a:ext cx="830112" cy="830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42794E-2AD4-800A-80C8-08F27B271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859932-A8C8-FDFA-67CF-049B4FDFF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BD4914-9AC8-EF33-61B2-FCF530DD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0A108F-14B1-F4E1-5C10-B68E2ADD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CD4569-2639-DD38-DB35-12546EC3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87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96BC2-2884-DC10-B28C-C4DF0B74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34C229-AAEF-1CDA-833D-471351144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E5C6C6-FE80-8E8B-590C-6A6DFEFD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3250F1-9A96-F316-AA17-2543D063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7BBCD7-CF97-F78E-4F9A-7A029533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27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2F3A1B-1BCD-298A-A575-F2721A2CD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46E1C5-C3D1-50D1-3CFD-EEE19B999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8A44D-6BC7-4338-2B4B-C237C993D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472C26-EDF2-23D5-5DD9-650C6122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0E4A9B-8224-4FC9-B3D9-39B8B375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30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583498-A8B2-74F4-50C3-460DFC8B3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7BBAC5-99B1-5CEA-3FDB-0D6BB44BB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331030-4424-4A15-6365-9180F4D7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597719-172A-AB6E-46A7-510F3E58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FE339F-AFCE-707A-491D-4557F259A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41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6E375-B025-AD79-91C9-4B953A93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0E673E-6547-EB53-5C5D-563D507EF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72727C-3624-658B-2ABD-950FBF74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F86B56-88AE-F698-D8E0-ABDC8217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4EF634-BC22-8EA2-21BF-C025BC74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35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D0DAB8-9AA2-CDD0-B823-8672C7FF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584017-7BC8-7833-E9C7-5B0A6A396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886363-9187-35F1-61B6-A84CD898C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9E9310-5DDD-36C3-FDA1-2F8C91AB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A3A490-DBCC-89B5-23C7-BADBDA61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4D11EB-DE77-420F-90C5-98CA6F04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88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7B880-4238-5674-C91C-DCB28DA6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816189-60BC-1344-C250-D869B0E9A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EF9C18-C5E1-047A-82F2-E257557B7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028A7DC-3305-55F3-EABD-9132F8259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C91B1C-1AD6-C79D-107E-1A6882BB5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AACACD-1888-292F-51F5-3957A3A65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7CCF4F-5334-2B88-8DFB-C74BD934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DCAA13-23A9-3367-B1EA-EE19E7E7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91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1074E-829A-0134-FE33-71EEC3B9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D1FE4A-4B36-748C-D54E-CF9F55BF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A16DABE-DA8A-7463-84BE-34D26B6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CD70CE-4E11-D3B2-AE63-67CA6C8E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89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C6BB020-76A3-1E4B-4434-5006BC07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EB30CD-D44D-C707-806D-9F656262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41649-0D3F-9A68-F76B-05B194E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77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616DD1-BD97-73F0-0FB6-62F44ABA0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01417-4716-37E5-8456-41D2C8E7E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10874E-C11D-499F-1104-6D67A5B2D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E8D970-0105-3F08-5C80-058DC63D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475EB7-2AB0-94F1-8DA0-38D16CC7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3B619C-8C55-0343-693E-CF048ACA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11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0DB88-2345-D168-C88A-ECCF997C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D0636D2-67D8-C8AC-8913-5F5B3CE51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CADB16-F1ED-E950-1286-3AEA14A48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9BF0F2-3EDE-8790-60C6-E3143AB7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C981D6-A1C6-3D3E-AD80-4076BE35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410DD9-E0F0-16B9-5F48-D42F4666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34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6B3082-3E98-C1C8-6308-AFF447D52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C4C09-0210-B4E5-94CE-FF3246EE5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D995D-FEEE-2CD3-EC5E-957C4B3DD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0B17D1-E2FF-3A45-BA22-D0648CF5B0A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5FD3FF-1D69-41AA-2337-409BB2472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9C9F5-7FFF-DC6B-AE63-7F72CEAFF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3C6640-A95D-D443-A76C-6EF3C8DCD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9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240F3533-626A-E683-9270-BA9C6770C2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611644"/>
              </p:ext>
            </p:extLst>
          </p:nvPr>
        </p:nvGraphicFramePr>
        <p:xfrm>
          <a:off x="0" y="747375"/>
          <a:ext cx="12192000" cy="5265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56154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</Words>
  <Application>Microsoft Macintosh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Delphine de Guillebon</dc:creator>
  <cp:lastModifiedBy>Delphine de Guillebon</cp:lastModifiedBy>
  <cp:revision>1</cp:revision>
  <dcterms:created xsi:type="dcterms:W3CDTF">2024-10-06T13:50:46Z</dcterms:created>
  <dcterms:modified xsi:type="dcterms:W3CDTF">2024-11-12T20:09:06Z</dcterms:modified>
</cp:coreProperties>
</file>